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330" r:id="rId3"/>
    <p:sldId id="329" r:id="rId4"/>
    <p:sldId id="285" r:id="rId5"/>
    <p:sldId id="288" r:id="rId6"/>
    <p:sldId id="307" r:id="rId7"/>
    <p:sldId id="301" r:id="rId8"/>
    <p:sldId id="302" r:id="rId9"/>
    <p:sldId id="321" r:id="rId10"/>
    <p:sldId id="297" r:id="rId11"/>
    <p:sldId id="290" r:id="rId12"/>
    <p:sldId id="322" r:id="rId13"/>
    <p:sldId id="323" r:id="rId14"/>
    <p:sldId id="303" r:id="rId15"/>
    <p:sldId id="289" r:id="rId16"/>
    <p:sldId id="308" r:id="rId17"/>
    <p:sldId id="287" r:id="rId18"/>
    <p:sldId id="296" r:id="rId19"/>
    <p:sldId id="325" r:id="rId20"/>
    <p:sldId id="326" r:id="rId21"/>
    <p:sldId id="327" r:id="rId22"/>
    <p:sldId id="324" r:id="rId23"/>
    <p:sldId id="304" r:id="rId24"/>
    <p:sldId id="312" r:id="rId25"/>
    <p:sldId id="311" r:id="rId26"/>
    <p:sldId id="295" r:id="rId27"/>
    <p:sldId id="328" r:id="rId28"/>
    <p:sldId id="315" r:id="rId29"/>
    <p:sldId id="313" r:id="rId30"/>
    <p:sldId id="292" r:id="rId31"/>
    <p:sldId id="298" r:id="rId32"/>
    <p:sldId id="314" r:id="rId33"/>
    <p:sldId id="310" r:id="rId34"/>
    <p:sldId id="291" r:id="rId35"/>
    <p:sldId id="317" r:id="rId36"/>
    <p:sldId id="300" r:id="rId37"/>
    <p:sldId id="319" r:id="rId38"/>
    <p:sldId id="293" r:id="rId39"/>
    <p:sldId id="309" r:id="rId40"/>
    <p:sldId id="294" r:id="rId41"/>
    <p:sldId id="331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00ADEF"/>
    <a:srgbClr val="615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6"/>
    <p:restoredTop sz="60152" autoAdjust="0"/>
  </p:normalViewPr>
  <p:slideViewPr>
    <p:cSldViewPr snapToGrid="0" snapToObjects="1">
      <p:cViewPr varScale="1">
        <p:scale>
          <a:sx n="68" d="100"/>
          <a:sy n="68" d="100"/>
        </p:scale>
        <p:origin x="23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</a:t>
            </a:r>
            <a:r>
              <a:rPr lang="en-US" dirty="0" err="1"/>
              <a:t>denormalizing</a:t>
            </a:r>
            <a:r>
              <a:rPr lang="en-US" dirty="0"/>
              <a:t> your data, and indexing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Fast lookup O(1)</a:t>
            </a:r>
          </a:p>
          <a:p>
            <a:r>
              <a:rPr lang="en-US" dirty="0"/>
              <a:t>Counts, Aggregates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is not just for natural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Summary: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available, but not necessarily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2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  <a:p>
            <a:endParaRPr lang="en-US" dirty="0"/>
          </a:p>
          <a:p>
            <a:r>
              <a:rPr lang="en-US" dirty="0"/>
              <a:t>Elasticsearch caching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Elasticsearch at the heart</a:t>
            </a:r>
          </a:p>
          <a:p>
            <a:r>
              <a:rPr lang="en-US" dirty="0"/>
              <a:t>Data comes in via Logstash</a:t>
            </a:r>
          </a:p>
          <a:p>
            <a:r>
              <a:rPr lang="en-US" dirty="0"/>
              <a:t>The App is Python</a:t>
            </a:r>
          </a:p>
          <a:p>
            <a:r>
              <a:rPr lang="en-US" dirty="0"/>
              <a:t>Kibana is the admin</a:t>
            </a:r>
          </a:p>
          <a:p>
            <a:r>
              <a:rPr lang="en-US" dirty="0"/>
              <a:t>The APM </a:t>
            </a:r>
            <a:r>
              <a:rPr lang="en-US" dirty="0" err="1"/>
              <a:t>XPac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1" y="0"/>
            <a:ext cx="10191750" cy="6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</p:spTree>
    <p:extLst>
      <p:ext uri="{BB962C8B-B14F-4D97-AF65-F5344CB8AC3E}">
        <p14:creationId xmlns:p14="http://schemas.microsoft.com/office/powerpoint/2010/main" val="129395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8F652-4122-044B-866F-B7EC38B6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600" y="5000518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20" y="5019149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858731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965" y="1690688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683" y="166822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710" y="3520969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3529097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3307659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19AD-6C11-E34C-9F39-39F8092A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Interesting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E90-3B30-3C4C-A6E6-79422F76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Anomaly Detection/Alert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Analysis/Reporting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266015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Search Archetypes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Near Real-Time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E7409-2FA7-F840-B940-74B9808B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7" y="-150901"/>
            <a:ext cx="3748939" cy="7253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D8A7F-EBF0-8D48-87EC-9E3EB8A2D187}"/>
              </a:ext>
            </a:extLst>
          </p:cNvPr>
          <p:cNvSpPr txBox="1"/>
          <p:nvPr/>
        </p:nvSpPr>
        <p:spPr>
          <a:xfrm>
            <a:off x="5308913" y="1936283"/>
            <a:ext cx="57514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800" dirty="0">
                <a:solidFill>
                  <a:srgbClr val="36918A"/>
                </a:solidFill>
                <a:latin typeface="Coolvetica" panose="020B0603030602020004" pitchFamily="34" charset="77"/>
              </a:rPr>
              <a:t>Learn</a:t>
            </a:r>
            <a:endParaRPr lang="en-US" dirty="0">
              <a:latin typeface="Coolvetica" panose="020B06030306020200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7E278-83EA-FE47-92B0-A519C37F2B0F}"/>
              </a:ext>
            </a:extLst>
          </p:cNvPr>
          <p:cNvSpPr txBox="1"/>
          <p:nvPr/>
        </p:nvSpPr>
        <p:spPr>
          <a:xfrm>
            <a:off x="5355805" y="4275385"/>
            <a:ext cx="204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you commute</a:t>
            </a:r>
          </a:p>
          <a:p>
            <a:r>
              <a:rPr lang="en-US" dirty="0"/>
              <a:t>100% free</a:t>
            </a:r>
          </a:p>
        </p:txBody>
      </p:sp>
    </p:spTree>
    <p:extLst>
      <p:ext uri="{BB962C8B-B14F-4D97-AF65-F5344CB8AC3E}">
        <p14:creationId xmlns:p14="http://schemas.microsoft.com/office/powerpoint/2010/main" val="390684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2717</Words>
  <Application>Microsoft Macintosh PowerPoint</Application>
  <PresentationFormat>Widescreen</PresentationFormat>
  <Paragraphs>476</Paragraphs>
  <Slides>42</Slides>
  <Notes>38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PowerPoint Presentation</vt:lpstr>
      <vt:lpstr>PowerPoint Presentation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PowerPoint Presentation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PowerPoint Presentation</vt:lpstr>
      <vt:lpstr>Building Search Applications</vt:lpstr>
      <vt:lpstr>Elasticsearch vs….</vt:lpstr>
      <vt:lpstr>Reason #1: JSON</vt:lpstr>
      <vt:lpstr>Geo-fencing in JSON</vt:lpstr>
      <vt:lpstr>#2: The Eco System</vt:lpstr>
      <vt:lpstr>Interesting Extensions</vt:lpstr>
      <vt:lpstr>Pricing…it’s complicated</vt:lpstr>
      <vt:lpstr>Stack Overflow</vt:lpstr>
      <vt:lpstr>Search Archetypes</vt:lpstr>
      <vt:lpstr>#1 Text Search</vt:lpstr>
      <vt:lpstr>Podcast Search</vt:lpstr>
      <vt:lpstr>QIT.cloud</vt:lpstr>
      <vt:lpstr>#2 Aggregation and Filtering</vt:lpstr>
      <vt:lpstr>Board Game Browsing</vt:lpstr>
      <vt:lpstr>#3 Near Real-Time Monitoring</vt:lpstr>
      <vt:lpstr>APM</vt:lpstr>
      <vt:lpstr>PowerPoint Presentation</vt:lpstr>
      <vt:lpstr>This is how we do</vt:lpstr>
      <vt:lpstr>Search Driven Apps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87</cp:revision>
  <dcterms:created xsi:type="dcterms:W3CDTF">2018-09-10T01:36:40Z</dcterms:created>
  <dcterms:modified xsi:type="dcterms:W3CDTF">2018-10-19T21:15:56Z</dcterms:modified>
</cp:coreProperties>
</file>